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300" r:id="rId5"/>
    <p:sldId id="304" r:id="rId6"/>
    <p:sldId id="305" r:id="rId7"/>
  </p:sldIdLst>
  <p:sldSz cx="18284825" cy="9712325"/>
  <p:notesSz cx="9866313" cy="6735763"/>
  <p:defaultTextStyle>
    <a:defPPr>
      <a:defRPr lang="ja-JP"/>
    </a:defPPr>
    <a:lvl1pPr marL="0" algn="l" defTabSz="1757365" rtl="0" eaLnBrk="1" latinLnBrk="0" hangingPunct="1">
      <a:defRPr kumimoji="1" sz="3432" kern="1200">
        <a:solidFill>
          <a:schemeClr val="tx1"/>
        </a:solidFill>
        <a:latin typeface="+mn-lt"/>
        <a:ea typeface="+mn-ea"/>
        <a:cs typeface="+mn-cs"/>
      </a:defRPr>
    </a:lvl1pPr>
    <a:lvl2pPr marL="878683" algn="l" defTabSz="1757365" rtl="0" eaLnBrk="1" latinLnBrk="0" hangingPunct="1">
      <a:defRPr kumimoji="1" sz="3432" kern="1200">
        <a:solidFill>
          <a:schemeClr val="tx1"/>
        </a:solidFill>
        <a:latin typeface="+mn-lt"/>
        <a:ea typeface="+mn-ea"/>
        <a:cs typeface="+mn-cs"/>
      </a:defRPr>
    </a:lvl2pPr>
    <a:lvl3pPr marL="1757365" algn="l" defTabSz="1757365" rtl="0" eaLnBrk="1" latinLnBrk="0" hangingPunct="1">
      <a:defRPr kumimoji="1" sz="3432" kern="1200">
        <a:solidFill>
          <a:schemeClr val="tx1"/>
        </a:solidFill>
        <a:latin typeface="+mn-lt"/>
        <a:ea typeface="+mn-ea"/>
        <a:cs typeface="+mn-cs"/>
      </a:defRPr>
    </a:lvl3pPr>
    <a:lvl4pPr marL="2636048" algn="l" defTabSz="1757365" rtl="0" eaLnBrk="1" latinLnBrk="0" hangingPunct="1">
      <a:defRPr kumimoji="1" sz="3432" kern="1200">
        <a:solidFill>
          <a:schemeClr val="tx1"/>
        </a:solidFill>
        <a:latin typeface="+mn-lt"/>
        <a:ea typeface="+mn-ea"/>
        <a:cs typeface="+mn-cs"/>
      </a:defRPr>
    </a:lvl4pPr>
    <a:lvl5pPr marL="3514730" algn="l" defTabSz="1757365" rtl="0" eaLnBrk="1" latinLnBrk="0" hangingPunct="1">
      <a:defRPr kumimoji="1" sz="3432" kern="1200">
        <a:solidFill>
          <a:schemeClr val="tx1"/>
        </a:solidFill>
        <a:latin typeface="+mn-lt"/>
        <a:ea typeface="+mn-ea"/>
        <a:cs typeface="+mn-cs"/>
      </a:defRPr>
    </a:lvl5pPr>
    <a:lvl6pPr marL="4393412" algn="l" defTabSz="1757365" rtl="0" eaLnBrk="1" latinLnBrk="0" hangingPunct="1">
      <a:defRPr kumimoji="1" sz="3432" kern="1200">
        <a:solidFill>
          <a:schemeClr val="tx1"/>
        </a:solidFill>
        <a:latin typeface="+mn-lt"/>
        <a:ea typeface="+mn-ea"/>
        <a:cs typeface="+mn-cs"/>
      </a:defRPr>
    </a:lvl6pPr>
    <a:lvl7pPr marL="5272095" algn="l" defTabSz="1757365" rtl="0" eaLnBrk="1" latinLnBrk="0" hangingPunct="1">
      <a:defRPr kumimoji="1" sz="3432" kern="1200">
        <a:solidFill>
          <a:schemeClr val="tx1"/>
        </a:solidFill>
        <a:latin typeface="+mn-lt"/>
        <a:ea typeface="+mn-ea"/>
        <a:cs typeface="+mn-cs"/>
      </a:defRPr>
    </a:lvl7pPr>
    <a:lvl8pPr marL="6150778" algn="l" defTabSz="1757365" rtl="0" eaLnBrk="1" latinLnBrk="0" hangingPunct="1">
      <a:defRPr kumimoji="1" sz="3432" kern="1200">
        <a:solidFill>
          <a:schemeClr val="tx1"/>
        </a:solidFill>
        <a:latin typeface="+mn-lt"/>
        <a:ea typeface="+mn-ea"/>
        <a:cs typeface="+mn-cs"/>
      </a:defRPr>
    </a:lvl8pPr>
    <a:lvl9pPr marL="7029460" algn="l" defTabSz="1757365" rtl="0" eaLnBrk="1" latinLnBrk="0" hangingPunct="1">
      <a:defRPr kumimoji="1" sz="34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59" userDrawn="1">
          <p15:clr>
            <a:srgbClr val="A4A3A4"/>
          </p15:clr>
        </p15:guide>
        <p15:guide id="2" pos="57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AEA"/>
    <a:srgbClr val="1036D6"/>
    <a:srgbClr val="FF2FCD"/>
    <a:srgbClr val="FF75DE"/>
    <a:srgbClr val="40E894"/>
    <a:srgbClr val="66FFCC"/>
    <a:srgbClr val="C00000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>
        <p:scale>
          <a:sx n="50" d="100"/>
          <a:sy n="50" d="100"/>
        </p:scale>
        <p:origin x="-296" y="204"/>
      </p:cViewPr>
      <p:guideLst>
        <p:guide orient="horz" pos="305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71366" y="3017118"/>
            <a:ext cx="15542101" cy="208185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42728" y="5503652"/>
            <a:ext cx="12799377" cy="24820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19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38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5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276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59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914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233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55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C24E-ED7B-4A50-99CD-C869BCCB483E}" type="datetimeFigureOut">
              <a:rPr kumimoji="1" lang="ja-JP" altLang="en-US" smtClean="0"/>
              <a:t>2020/1/16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7122-6028-4DB0-A602-949B066AEA4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400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C24E-ED7B-4A50-99CD-C869BCCB483E}" type="datetimeFigureOut">
              <a:rPr kumimoji="1" lang="ja-JP" altLang="en-US" smtClean="0"/>
              <a:t>2020/1/16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7122-6028-4DB0-A602-949B066AEA4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42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3256502" y="292270"/>
            <a:ext cx="4114086" cy="621409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243" y="292270"/>
            <a:ext cx="12037510" cy="621409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C24E-ED7B-4A50-99CD-C869BCCB483E}" type="datetimeFigureOut">
              <a:rPr kumimoji="1" lang="ja-JP" altLang="en-US" smtClean="0"/>
              <a:t>2020/1/16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7122-6028-4DB0-A602-949B066AEA4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697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C24E-ED7B-4A50-99CD-C869BCCB483E}" type="datetimeFigureOut">
              <a:rPr kumimoji="1" lang="ja-JP" altLang="en-US" smtClean="0"/>
              <a:t>2020/1/16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7122-6028-4DB0-A602-949B066AEA4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60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4380" y="6241071"/>
            <a:ext cx="15542101" cy="1928976"/>
          </a:xfrm>
        </p:spPr>
        <p:txBody>
          <a:bodyPr anchor="t"/>
          <a:lstStyle>
            <a:lvl1pPr algn="l">
              <a:defRPr sz="11484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44380" y="4116500"/>
            <a:ext cx="15542101" cy="2124569"/>
          </a:xfrm>
        </p:spPr>
        <p:txBody>
          <a:bodyPr anchor="b"/>
          <a:lstStyle>
            <a:lvl1pPr marL="0" indent="0">
              <a:buNone/>
              <a:defRPr sz="5742">
                <a:solidFill>
                  <a:schemeClr val="tx1">
                    <a:tint val="75000"/>
                  </a:schemeClr>
                </a:solidFill>
              </a:defRPr>
            </a:lvl1pPr>
            <a:lvl2pPr marL="1319142" indent="0">
              <a:buNone/>
              <a:defRPr sz="5153">
                <a:solidFill>
                  <a:schemeClr val="tx1">
                    <a:tint val="75000"/>
                  </a:schemeClr>
                </a:solidFill>
              </a:defRPr>
            </a:lvl2pPr>
            <a:lvl3pPr marL="2638286" indent="0">
              <a:buNone/>
              <a:defRPr sz="4564">
                <a:solidFill>
                  <a:schemeClr val="tx1">
                    <a:tint val="75000"/>
                  </a:schemeClr>
                </a:solidFill>
              </a:defRPr>
            </a:lvl3pPr>
            <a:lvl4pPr marL="3957428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4pPr>
            <a:lvl5pPr marL="5276569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5pPr>
            <a:lvl6pPr marL="6595712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6pPr>
            <a:lvl7pPr marL="791485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7pPr>
            <a:lvl8pPr marL="9233997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8pPr>
            <a:lvl9pPr marL="10553140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C24E-ED7B-4A50-99CD-C869BCCB483E}" type="datetimeFigureOut">
              <a:rPr kumimoji="1" lang="ja-JP" altLang="en-US" smtClean="0"/>
              <a:t>2020/1/16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7122-6028-4DB0-A602-949B066AEA4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130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246" y="1699660"/>
            <a:ext cx="8075798" cy="4806701"/>
          </a:xfrm>
        </p:spPr>
        <p:txBody>
          <a:bodyPr/>
          <a:lstStyle>
            <a:lvl1pPr>
              <a:defRPr sz="8097"/>
            </a:lvl1pPr>
            <a:lvl2pPr>
              <a:defRPr sz="6920"/>
            </a:lvl2pPr>
            <a:lvl3pPr>
              <a:defRPr sz="5742"/>
            </a:lvl3pPr>
            <a:lvl4pPr>
              <a:defRPr sz="5153"/>
            </a:lvl4pPr>
            <a:lvl5pPr>
              <a:defRPr sz="5153"/>
            </a:lvl5pPr>
            <a:lvl6pPr>
              <a:defRPr sz="5153"/>
            </a:lvl6pPr>
            <a:lvl7pPr>
              <a:defRPr sz="5153"/>
            </a:lvl7pPr>
            <a:lvl8pPr>
              <a:defRPr sz="5153"/>
            </a:lvl8pPr>
            <a:lvl9pPr>
              <a:defRPr sz="515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9294790" y="1699660"/>
            <a:ext cx="8075798" cy="4806701"/>
          </a:xfrm>
        </p:spPr>
        <p:txBody>
          <a:bodyPr/>
          <a:lstStyle>
            <a:lvl1pPr>
              <a:defRPr sz="8097"/>
            </a:lvl1pPr>
            <a:lvl2pPr>
              <a:defRPr sz="6920"/>
            </a:lvl2pPr>
            <a:lvl3pPr>
              <a:defRPr sz="5742"/>
            </a:lvl3pPr>
            <a:lvl4pPr>
              <a:defRPr sz="5153"/>
            </a:lvl4pPr>
            <a:lvl5pPr>
              <a:defRPr sz="5153"/>
            </a:lvl5pPr>
            <a:lvl6pPr>
              <a:defRPr sz="5153"/>
            </a:lvl6pPr>
            <a:lvl7pPr>
              <a:defRPr sz="5153"/>
            </a:lvl7pPr>
            <a:lvl8pPr>
              <a:defRPr sz="5153"/>
            </a:lvl8pPr>
            <a:lvl9pPr>
              <a:defRPr sz="515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C24E-ED7B-4A50-99CD-C869BCCB483E}" type="datetimeFigureOut">
              <a:rPr kumimoji="1" lang="ja-JP" altLang="en-US" smtClean="0"/>
              <a:t>2020/1/16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7122-6028-4DB0-A602-949B066AEA4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805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241" y="388944"/>
            <a:ext cx="16456343" cy="161872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246" y="2174034"/>
            <a:ext cx="8078973" cy="906034"/>
          </a:xfrm>
        </p:spPr>
        <p:txBody>
          <a:bodyPr anchor="b"/>
          <a:lstStyle>
            <a:lvl1pPr marL="0" indent="0">
              <a:buNone/>
              <a:defRPr sz="6920" b="1"/>
            </a:lvl1pPr>
            <a:lvl2pPr marL="1319142" indent="0">
              <a:buNone/>
              <a:defRPr sz="5742" b="1"/>
            </a:lvl2pPr>
            <a:lvl3pPr marL="2638286" indent="0">
              <a:buNone/>
              <a:defRPr sz="5153" b="1"/>
            </a:lvl3pPr>
            <a:lvl4pPr marL="3957428" indent="0">
              <a:buNone/>
              <a:defRPr sz="4564" b="1"/>
            </a:lvl4pPr>
            <a:lvl5pPr marL="5276569" indent="0">
              <a:buNone/>
              <a:defRPr sz="4564" b="1"/>
            </a:lvl5pPr>
            <a:lvl6pPr marL="6595712" indent="0">
              <a:buNone/>
              <a:defRPr sz="4564" b="1"/>
            </a:lvl6pPr>
            <a:lvl7pPr marL="7914855" indent="0">
              <a:buNone/>
              <a:defRPr sz="4564" b="1"/>
            </a:lvl7pPr>
            <a:lvl8pPr marL="9233997" indent="0">
              <a:buNone/>
              <a:defRPr sz="4564" b="1"/>
            </a:lvl8pPr>
            <a:lvl9pPr marL="10553140" indent="0">
              <a:buNone/>
              <a:defRPr sz="45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914246" y="3080067"/>
            <a:ext cx="8078973" cy="5595828"/>
          </a:xfrm>
        </p:spPr>
        <p:txBody>
          <a:bodyPr/>
          <a:lstStyle>
            <a:lvl1pPr>
              <a:defRPr sz="6920"/>
            </a:lvl1pPr>
            <a:lvl2pPr>
              <a:defRPr sz="5742"/>
            </a:lvl2pPr>
            <a:lvl3pPr>
              <a:defRPr sz="5153"/>
            </a:lvl3pPr>
            <a:lvl4pPr>
              <a:defRPr sz="4564"/>
            </a:lvl4pPr>
            <a:lvl5pPr>
              <a:defRPr sz="4564"/>
            </a:lvl5pPr>
            <a:lvl6pPr>
              <a:defRPr sz="4564"/>
            </a:lvl6pPr>
            <a:lvl7pPr>
              <a:defRPr sz="4564"/>
            </a:lvl7pPr>
            <a:lvl8pPr>
              <a:defRPr sz="4564"/>
            </a:lvl8pPr>
            <a:lvl9pPr>
              <a:defRPr sz="456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288445" y="2174034"/>
            <a:ext cx="8082147" cy="906034"/>
          </a:xfrm>
        </p:spPr>
        <p:txBody>
          <a:bodyPr anchor="b"/>
          <a:lstStyle>
            <a:lvl1pPr marL="0" indent="0">
              <a:buNone/>
              <a:defRPr sz="6920" b="1"/>
            </a:lvl1pPr>
            <a:lvl2pPr marL="1319142" indent="0">
              <a:buNone/>
              <a:defRPr sz="5742" b="1"/>
            </a:lvl2pPr>
            <a:lvl3pPr marL="2638286" indent="0">
              <a:buNone/>
              <a:defRPr sz="5153" b="1"/>
            </a:lvl3pPr>
            <a:lvl4pPr marL="3957428" indent="0">
              <a:buNone/>
              <a:defRPr sz="4564" b="1"/>
            </a:lvl4pPr>
            <a:lvl5pPr marL="5276569" indent="0">
              <a:buNone/>
              <a:defRPr sz="4564" b="1"/>
            </a:lvl5pPr>
            <a:lvl6pPr marL="6595712" indent="0">
              <a:buNone/>
              <a:defRPr sz="4564" b="1"/>
            </a:lvl6pPr>
            <a:lvl7pPr marL="7914855" indent="0">
              <a:buNone/>
              <a:defRPr sz="4564" b="1"/>
            </a:lvl7pPr>
            <a:lvl8pPr marL="9233997" indent="0">
              <a:buNone/>
              <a:defRPr sz="4564" b="1"/>
            </a:lvl8pPr>
            <a:lvl9pPr marL="10553140" indent="0">
              <a:buNone/>
              <a:defRPr sz="45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9288445" y="3080067"/>
            <a:ext cx="8082147" cy="5595828"/>
          </a:xfrm>
        </p:spPr>
        <p:txBody>
          <a:bodyPr/>
          <a:lstStyle>
            <a:lvl1pPr>
              <a:defRPr sz="6920"/>
            </a:lvl1pPr>
            <a:lvl2pPr>
              <a:defRPr sz="5742"/>
            </a:lvl2pPr>
            <a:lvl3pPr>
              <a:defRPr sz="5153"/>
            </a:lvl3pPr>
            <a:lvl4pPr>
              <a:defRPr sz="4564"/>
            </a:lvl4pPr>
            <a:lvl5pPr>
              <a:defRPr sz="4564"/>
            </a:lvl5pPr>
            <a:lvl6pPr>
              <a:defRPr sz="4564"/>
            </a:lvl6pPr>
            <a:lvl7pPr>
              <a:defRPr sz="4564"/>
            </a:lvl7pPr>
            <a:lvl8pPr>
              <a:defRPr sz="4564"/>
            </a:lvl8pPr>
            <a:lvl9pPr>
              <a:defRPr sz="456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C24E-ED7B-4A50-99CD-C869BCCB483E}" type="datetimeFigureOut">
              <a:rPr kumimoji="1" lang="ja-JP" altLang="en-US" smtClean="0"/>
              <a:t>2020/1/16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7122-6028-4DB0-A602-949B066AEA4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56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C24E-ED7B-4A50-99CD-C869BCCB483E}" type="datetimeFigureOut">
              <a:rPr kumimoji="1" lang="ja-JP" altLang="en-US" smtClean="0"/>
              <a:t>2020/1/16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7122-6028-4DB0-A602-949B066AEA4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653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C24E-ED7B-4A50-99CD-C869BCCB483E}" type="datetimeFigureOut">
              <a:rPr kumimoji="1" lang="ja-JP" altLang="en-US" smtClean="0"/>
              <a:t>2020/1/16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7122-6028-4DB0-A602-949B066AEA4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973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244" y="386694"/>
            <a:ext cx="6015582" cy="1645701"/>
          </a:xfrm>
        </p:spPr>
        <p:txBody>
          <a:bodyPr anchor="b"/>
          <a:lstStyle>
            <a:lvl1pPr algn="l">
              <a:defRPr sz="5742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48863" y="386698"/>
            <a:ext cx="10221725" cy="8289200"/>
          </a:xfrm>
        </p:spPr>
        <p:txBody>
          <a:bodyPr/>
          <a:lstStyle>
            <a:lvl1pPr>
              <a:defRPr sz="9276"/>
            </a:lvl1pPr>
            <a:lvl2pPr>
              <a:defRPr sz="8097"/>
            </a:lvl2pPr>
            <a:lvl3pPr>
              <a:defRPr sz="6920"/>
            </a:lvl3pPr>
            <a:lvl4pPr>
              <a:defRPr sz="5742"/>
            </a:lvl4pPr>
            <a:lvl5pPr>
              <a:defRPr sz="5742"/>
            </a:lvl5pPr>
            <a:lvl6pPr>
              <a:defRPr sz="5742"/>
            </a:lvl6pPr>
            <a:lvl7pPr>
              <a:defRPr sz="5742"/>
            </a:lvl7pPr>
            <a:lvl8pPr>
              <a:defRPr sz="5742"/>
            </a:lvl8pPr>
            <a:lvl9pPr>
              <a:defRPr sz="574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14244" y="2032399"/>
            <a:ext cx="6015582" cy="6643501"/>
          </a:xfrm>
        </p:spPr>
        <p:txBody>
          <a:bodyPr/>
          <a:lstStyle>
            <a:lvl1pPr marL="0" indent="0">
              <a:buNone/>
              <a:defRPr sz="3976"/>
            </a:lvl1pPr>
            <a:lvl2pPr marL="1319142" indent="0">
              <a:buNone/>
              <a:defRPr sz="3533"/>
            </a:lvl2pPr>
            <a:lvl3pPr marL="2638286" indent="0">
              <a:buNone/>
              <a:defRPr sz="2944"/>
            </a:lvl3pPr>
            <a:lvl4pPr marL="3957428" indent="0">
              <a:buNone/>
              <a:defRPr sz="2650"/>
            </a:lvl4pPr>
            <a:lvl5pPr marL="5276569" indent="0">
              <a:buNone/>
              <a:defRPr sz="2650"/>
            </a:lvl5pPr>
            <a:lvl6pPr marL="6595712" indent="0">
              <a:buNone/>
              <a:defRPr sz="2650"/>
            </a:lvl6pPr>
            <a:lvl7pPr marL="7914855" indent="0">
              <a:buNone/>
              <a:defRPr sz="2650"/>
            </a:lvl7pPr>
            <a:lvl8pPr marL="9233997" indent="0">
              <a:buNone/>
              <a:defRPr sz="2650"/>
            </a:lvl8pPr>
            <a:lvl9pPr marL="10553140" indent="0">
              <a:buNone/>
              <a:defRPr sz="26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C24E-ED7B-4A50-99CD-C869BCCB483E}" type="datetimeFigureOut">
              <a:rPr kumimoji="1" lang="ja-JP" altLang="en-US" smtClean="0"/>
              <a:t>2020/1/16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7122-6028-4DB0-A602-949B066AEA4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427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83954" y="6798629"/>
            <a:ext cx="10970895" cy="802618"/>
          </a:xfrm>
        </p:spPr>
        <p:txBody>
          <a:bodyPr anchor="b"/>
          <a:lstStyle>
            <a:lvl1pPr algn="l">
              <a:defRPr sz="5742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583954" y="867814"/>
            <a:ext cx="10970895" cy="5827395"/>
          </a:xfrm>
        </p:spPr>
        <p:txBody>
          <a:bodyPr/>
          <a:lstStyle>
            <a:lvl1pPr marL="0" indent="0">
              <a:buNone/>
              <a:defRPr sz="9276"/>
            </a:lvl1pPr>
            <a:lvl2pPr marL="1319142" indent="0">
              <a:buNone/>
              <a:defRPr sz="8097"/>
            </a:lvl2pPr>
            <a:lvl3pPr marL="2638286" indent="0">
              <a:buNone/>
              <a:defRPr sz="6920"/>
            </a:lvl3pPr>
            <a:lvl4pPr marL="3957428" indent="0">
              <a:buNone/>
              <a:defRPr sz="5742"/>
            </a:lvl4pPr>
            <a:lvl5pPr marL="5276569" indent="0">
              <a:buNone/>
              <a:defRPr sz="5742"/>
            </a:lvl5pPr>
            <a:lvl6pPr marL="6595712" indent="0">
              <a:buNone/>
              <a:defRPr sz="5742"/>
            </a:lvl6pPr>
            <a:lvl7pPr marL="7914855" indent="0">
              <a:buNone/>
              <a:defRPr sz="5742"/>
            </a:lvl7pPr>
            <a:lvl8pPr marL="9233997" indent="0">
              <a:buNone/>
              <a:defRPr sz="5742"/>
            </a:lvl8pPr>
            <a:lvl9pPr marL="10553140" indent="0">
              <a:buNone/>
              <a:defRPr sz="5742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583954" y="7601246"/>
            <a:ext cx="10970895" cy="1139850"/>
          </a:xfrm>
        </p:spPr>
        <p:txBody>
          <a:bodyPr/>
          <a:lstStyle>
            <a:lvl1pPr marL="0" indent="0">
              <a:buNone/>
              <a:defRPr sz="3976"/>
            </a:lvl1pPr>
            <a:lvl2pPr marL="1319142" indent="0">
              <a:buNone/>
              <a:defRPr sz="3533"/>
            </a:lvl2pPr>
            <a:lvl3pPr marL="2638286" indent="0">
              <a:buNone/>
              <a:defRPr sz="2944"/>
            </a:lvl3pPr>
            <a:lvl4pPr marL="3957428" indent="0">
              <a:buNone/>
              <a:defRPr sz="2650"/>
            </a:lvl4pPr>
            <a:lvl5pPr marL="5276569" indent="0">
              <a:buNone/>
              <a:defRPr sz="2650"/>
            </a:lvl5pPr>
            <a:lvl6pPr marL="6595712" indent="0">
              <a:buNone/>
              <a:defRPr sz="2650"/>
            </a:lvl6pPr>
            <a:lvl7pPr marL="7914855" indent="0">
              <a:buNone/>
              <a:defRPr sz="2650"/>
            </a:lvl7pPr>
            <a:lvl8pPr marL="9233997" indent="0">
              <a:buNone/>
              <a:defRPr sz="2650"/>
            </a:lvl8pPr>
            <a:lvl9pPr marL="10553140" indent="0">
              <a:buNone/>
              <a:defRPr sz="26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C24E-ED7B-4A50-99CD-C869BCCB483E}" type="datetimeFigureOut">
              <a:rPr kumimoji="1" lang="ja-JP" altLang="en-US" smtClean="0"/>
              <a:t>2020/1/16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7122-6028-4DB0-A602-949B066AEA4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088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241" y="388944"/>
            <a:ext cx="16456343" cy="1618722"/>
          </a:xfrm>
          <a:prstGeom prst="rect">
            <a:avLst/>
          </a:prstGeom>
        </p:spPr>
        <p:txBody>
          <a:bodyPr vert="horz" lIns="179195" tIns="89597" rIns="179195" bIns="89597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241" y="2266213"/>
            <a:ext cx="16456343" cy="6409685"/>
          </a:xfrm>
          <a:prstGeom prst="rect">
            <a:avLst/>
          </a:prstGeom>
        </p:spPr>
        <p:txBody>
          <a:bodyPr vert="horz" lIns="179195" tIns="89597" rIns="179195" bIns="89597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914242" y="9001887"/>
            <a:ext cx="4266459" cy="517092"/>
          </a:xfrm>
          <a:prstGeom prst="rect">
            <a:avLst/>
          </a:prstGeom>
        </p:spPr>
        <p:txBody>
          <a:bodyPr vert="horz" lIns="179195" tIns="89597" rIns="179195" bIns="89597" rtlCol="0" anchor="ctr"/>
          <a:lstStyle>
            <a:lvl1pPr algn="l">
              <a:defRPr sz="35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C24E-ED7B-4A50-99CD-C869BCCB483E}" type="datetimeFigureOut">
              <a:rPr kumimoji="1" lang="ja-JP" altLang="en-US" smtClean="0"/>
              <a:t>2020/1/16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247320" y="9001887"/>
            <a:ext cx="5790194" cy="517092"/>
          </a:xfrm>
          <a:prstGeom prst="rect">
            <a:avLst/>
          </a:prstGeom>
        </p:spPr>
        <p:txBody>
          <a:bodyPr vert="horz" lIns="179195" tIns="89597" rIns="179195" bIns="89597" rtlCol="0" anchor="ctr"/>
          <a:lstStyle>
            <a:lvl1pPr algn="ctr">
              <a:defRPr sz="35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104125" y="9001887"/>
            <a:ext cx="4266459" cy="517092"/>
          </a:xfrm>
          <a:prstGeom prst="rect">
            <a:avLst/>
          </a:prstGeom>
        </p:spPr>
        <p:txBody>
          <a:bodyPr vert="horz" lIns="179195" tIns="89597" rIns="179195" bIns="89597" rtlCol="0" anchor="ctr"/>
          <a:lstStyle>
            <a:lvl1pPr algn="r">
              <a:defRPr sz="35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47122-6028-4DB0-A602-949B066AEA4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41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38286" rtl="0" eaLnBrk="1" latinLnBrk="0" hangingPunct="1">
        <a:spcBef>
          <a:spcPct val="0"/>
        </a:spcBef>
        <a:buNone/>
        <a:defRPr kumimoji="1" sz="12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9356" indent="-989356" algn="l" defTabSz="2638286" rtl="0" eaLnBrk="1" latinLnBrk="0" hangingPunct="1">
        <a:spcBef>
          <a:spcPct val="20000"/>
        </a:spcBef>
        <a:buFont typeface="Arial" pitchFamily="34" charset="0"/>
        <a:buChar char="•"/>
        <a:defRPr kumimoji="1" sz="9276" kern="1200">
          <a:solidFill>
            <a:schemeClr val="tx1"/>
          </a:solidFill>
          <a:latin typeface="+mn-lt"/>
          <a:ea typeface="+mn-ea"/>
          <a:cs typeface="+mn-cs"/>
        </a:defRPr>
      </a:lvl1pPr>
      <a:lvl2pPr marL="2143606" indent="-824464" algn="l" defTabSz="2638286" rtl="0" eaLnBrk="1" latinLnBrk="0" hangingPunct="1">
        <a:spcBef>
          <a:spcPct val="20000"/>
        </a:spcBef>
        <a:buFont typeface="Arial" pitchFamily="34" charset="0"/>
        <a:buChar char="–"/>
        <a:defRPr kumimoji="1" sz="8097" kern="1200">
          <a:solidFill>
            <a:schemeClr val="tx1"/>
          </a:solidFill>
          <a:latin typeface="+mn-lt"/>
          <a:ea typeface="+mn-ea"/>
          <a:cs typeface="+mn-cs"/>
        </a:defRPr>
      </a:lvl2pPr>
      <a:lvl3pPr marL="3297856" indent="-659571" algn="l" defTabSz="2638286" rtl="0" eaLnBrk="1" latinLnBrk="0" hangingPunct="1">
        <a:spcBef>
          <a:spcPct val="20000"/>
        </a:spcBef>
        <a:buFont typeface="Arial" pitchFamily="34" charset="0"/>
        <a:buChar char="•"/>
        <a:defRPr kumimoji="1" sz="6920" kern="1200">
          <a:solidFill>
            <a:schemeClr val="tx1"/>
          </a:solidFill>
          <a:latin typeface="+mn-lt"/>
          <a:ea typeface="+mn-ea"/>
          <a:cs typeface="+mn-cs"/>
        </a:defRPr>
      </a:lvl3pPr>
      <a:lvl4pPr marL="4616999" indent="-659571" algn="l" defTabSz="2638286" rtl="0" eaLnBrk="1" latinLnBrk="0" hangingPunct="1">
        <a:spcBef>
          <a:spcPct val="20000"/>
        </a:spcBef>
        <a:buFont typeface="Arial" pitchFamily="34" charset="0"/>
        <a:buChar char="–"/>
        <a:defRPr kumimoji="1" sz="5742" kern="1200">
          <a:solidFill>
            <a:schemeClr val="tx1"/>
          </a:solidFill>
          <a:latin typeface="+mn-lt"/>
          <a:ea typeface="+mn-ea"/>
          <a:cs typeface="+mn-cs"/>
        </a:defRPr>
      </a:lvl4pPr>
      <a:lvl5pPr marL="5936141" indent="-659571" algn="l" defTabSz="2638286" rtl="0" eaLnBrk="1" latinLnBrk="0" hangingPunct="1">
        <a:spcBef>
          <a:spcPct val="20000"/>
        </a:spcBef>
        <a:buFont typeface="Arial" pitchFamily="34" charset="0"/>
        <a:buChar char="»"/>
        <a:defRPr kumimoji="1" sz="5742" kern="1200">
          <a:solidFill>
            <a:schemeClr val="tx1"/>
          </a:solidFill>
          <a:latin typeface="+mn-lt"/>
          <a:ea typeface="+mn-ea"/>
          <a:cs typeface="+mn-cs"/>
        </a:defRPr>
      </a:lvl5pPr>
      <a:lvl6pPr marL="7255284" indent="-659571" algn="l" defTabSz="2638286" rtl="0" eaLnBrk="1" latinLnBrk="0" hangingPunct="1">
        <a:spcBef>
          <a:spcPct val="20000"/>
        </a:spcBef>
        <a:buFont typeface="Arial" pitchFamily="34" charset="0"/>
        <a:buChar char="•"/>
        <a:defRPr kumimoji="1" sz="5742" kern="1200">
          <a:solidFill>
            <a:schemeClr val="tx1"/>
          </a:solidFill>
          <a:latin typeface="+mn-lt"/>
          <a:ea typeface="+mn-ea"/>
          <a:cs typeface="+mn-cs"/>
        </a:defRPr>
      </a:lvl6pPr>
      <a:lvl7pPr marL="8574426" indent="-659571" algn="l" defTabSz="2638286" rtl="0" eaLnBrk="1" latinLnBrk="0" hangingPunct="1">
        <a:spcBef>
          <a:spcPct val="20000"/>
        </a:spcBef>
        <a:buFont typeface="Arial" pitchFamily="34" charset="0"/>
        <a:buChar char="•"/>
        <a:defRPr kumimoji="1" sz="5742" kern="1200">
          <a:solidFill>
            <a:schemeClr val="tx1"/>
          </a:solidFill>
          <a:latin typeface="+mn-lt"/>
          <a:ea typeface="+mn-ea"/>
          <a:cs typeface="+mn-cs"/>
        </a:defRPr>
      </a:lvl7pPr>
      <a:lvl8pPr marL="9893568" indent="-659571" algn="l" defTabSz="2638286" rtl="0" eaLnBrk="1" latinLnBrk="0" hangingPunct="1">
        <a:spcBef>
          <a:spcPct val="20000"/>
        </a:spcBef>
        <a:buFont typeface="Arial" pitchFamily="34" charset="0"/>
        <a:buChar char="•"/>
        <a:defRPr kumimoji="1" sz="5742" kern="1200">
          <a:solidFill>
            <a:schemeClr val="tx1"/>
          </a:solidFill>
          <a:latin typeface="+mn-lt"/>
          <a:ea typeface="+mn-ea"/>
          <a:cs typeface="+mn-cs"/>
        </a:defRPr>
      </a:lvl8pPr>
      <a:lvl9pPr marL="11212710" indent="-659571" algn="l" defTabSz="2638286" rtl="0" eaLnBrk="1" latinLnBrk="0" hangingPunct="1">
        <a:spcBef>
          <a:spcPct val="20000"/>
        </a:spcBef>
        <a:buFont typeface="Arial" pitchFamily="34" charset="0"/>
        <a:buChar char="•"/>
        <a:defRPr kumimoji="1" sz="57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638286" rtl="0" eaLnBrk="1" latinLnBrk="0" hangingPunct="1">
        <a:defRPr kumimoji="1" sz="5153" kern="1200">
          <a:solidFill>
            <a:schemeClr val="tx1"/>
          </a:solidFill>
          <a:latin typeface="+mn-lt"/>
          <a:ea typeface="+mn-ea"/>
          <a:cs typeface="+mn-cs"/>
        </a:defRPr>
      </a:lvl1pPr>
      <a:lvl2pPr marL="1319142" algn="l" defTabSz="2638286" rtl="0" eaLnBrk="1" latinLnBrk="0" hangingPunct="1">
        <a:defRPr kumimoji="1" sz="5153" kern="1200">
          <a:solidFill>
            <a:schemeClr val="tx1"/>
          </a:solidFill>
          <a:latin typeface="+mn-lt"/>
          <a:ea typeface="+mn-ea"/>
          <a:cs typeface="+mn-cs"/>
        </a:defRPr>
      </a:lvl2pPr>
      <a:lvl3pPr marL="2638286" algn="l" defTabSz="2638286" rtl="0" eaLnBrk="1" latinLnBrk="0" hangingPunct="1">
        <a:defRPr kumimoji="1" sz="5153" kern="1200">
          <a:solidFill>
            <a:schemeClr val="tx1"/>
          </a:solidFill>
          <a:latin typeface="+mn-lt"/>
          <a:ea typeface="+mn-ea"/>
          <a:cs typeface="+mn-cs"/>
        </a:defRPr>
      </a:lvl3pPr>
      <a:lvl4pPr marL="3957428" algn="l" defTabSz="2638286" rtl="0" eaLnBrk="1" latinLnBrk="0" hangingPunct="1">
        <a:defRPr kumimoji="1" sz="5153" kern="1200">
          <a:solidFill>
            <a:schemeClr val="tx1"/>
          </a:solidFill>
          <a:latin typeface="+mn-lt"/>
          <a:ea typeface="+mn-ea"/>
          <a:cs typeface="+mn-cs"/>
        </a:defRPr>
      </a:lvl4pPr>
      <a:lvl5pPr marL="5276569" algn="l" defTabSz="2638286" rtl="0" eaLnBrk="1" latinLnBrk="0" hangingPunct="1">
        <a:defRPr kumimoji="1" sz="5153" kern="1200">
          <a:solidFill>
            <a:schemeClr val="tx1"/>
          </a:solidFill>
          <a:latin typeface="+mn-lt"/>
          <a:ea typeface="+mn-ea"/>
          <a:cs typeface="+mn-cs"/>
        </a:defRPr>
      </a:lvl5pPr>
      <a:lvl6pPr marL="6595712" algn="l" defTabSz="2638286" rtl="0" eaLnBrk="1" latinLnBrk="0" hangingPunct="1">
        <a:defRPr kumimoji="1" sz="5153" kern="1200">
          <a:solidFill>
            <a:schemeClr val="tx1"/>
          </a:solidFill>
          <a:latin typeface="+mn-lt"/>
          <a:ea typeface="+mn-ea"/>
          <a:cs typeface="+mn-cs"/>
        </a:defRPr>
      </a:lvl6pPr>
      <a:lvl7pPr marL="7914855" algn="l" defTabSz="2638286" rtl="0" eaLnBrk="1" latinLnBrk="0" hangingPunct="1">
        <a:defRPr kumimoji="1" sz="5153" kern="1200">
          <a:solidFill>
            <a:schemeClr val="tx1"/>
          </a:solidFill>
          <a:latin typeface="+mn-lt"/>
          <a:ea typeface="+mn-ea"/>
          <a:cs typeface="+mn-cs"/>
        </a:defRPr>
      </a:lvl7pPr>
      <a:lvl8pPr marL="9233997" algn="l" defTabSz="2638286" rtl="0" eaLnBrk="1" latinLnBrk="0" hangingPunct="1">
        <a:defRPr kumimoji="1" sz="5153" kern="1200">
          <a:solidFill>
            <a:schemeClr val="tx1"/>
          </a:solidFill>
          <a:latin typeface="+mn-lt"/>
          <a:ea typeface="+mn-ea"/>
          <a:cs typeface="+mn-cs"/>
        </a:defRPr>
      </a:lvl8pPr>
      <a:lvl9pPr marL="10553140" algn="l" defTabSz="2638286" rtl="0" eaLnBrk="1" latinLnBrk="0" hangingPunct="1">
        <a:defRPr kumimoji="1" sz="51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0" y="1"/>
            <a:ext cx="18284825" cy="1687809"/>
          </a:xfrm>
          <a:prstGeom prst="rect">
            <a:avLst/>
          </a:prstGeom>
          <a:gradFill flip="none" rotWithShape="1">
            <a:gsLst>
              <a:gs pos="0">
                <a:srgbClr val="66FFCC"/>
              </a:gs>
              <a:gs pos="82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i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501452" y="175642"/>
            <a:ext cx="17353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8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UP-SAFETY K01S</a:t>
            </a:r>
            <a:endParaRPr lang="ja-JP" altLang="en-US" sz="8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77057"/>
              </p:ext>
            </p:extLst>
          </p:nvPr>
        </p:nvGraphicFramePr>
        <p:xfrm>
          <a:off x="13142806" y="5000178"/>
          <a:ext cx="471257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390"/>
                <a:gridCol w="1656184"/>
              </a:tblGrid>
              <a:tr h="82809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商品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r"/>
                      <a:endParaRPr kumimoji="1" lang="ja-JP" altLang="en-US" sz="5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400" b="1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kumimoji="1" lang="ja-JP" altLang="en-US" sz="2400" b="1" baseline="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税込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表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43096"/>
              </p:ext>
            </p:extLst>
          </p:nvPr>
        </p:nvGraphicFramePr>
        <p:xfrm>
          <a:off x="13142806" y="7448450"/>
          <a:ext cx="471257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390"/>
                <a:gridCol w="1656184"/>
              </a:tblGrid>
              <a:tr h="82809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取付工賃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　　</a:t>
                      </a:r>
                      <a:r>
                        <a:rPr kumimoji="1" lang="ja-JP" altLang="en-US" sz="2000" b="1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　</a:t>
                      </a:r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r"/>
                      <a:endParaRPr kumimoji="1" lang="ja-JP" altLang="en-US" sz="5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400" b="1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kumimoji="1" lang="ja-JP" altLang="en-US" sz="2400" b="1" baseline="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税込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4759036" y="6800378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/>
              <a:t>＋</a:t>
            </a:r>
            <a:endParaRPr kumimoji="1" lang="ja-JP" altLang="en-US" sz="4400" b="1" dirty="0"/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77854"/>
              </p:ext>
            </p:extLst>
          </p:nvPr>
        </p:nvGraphicFramePr>
        <p:xfrm>
          <a:off x="429444" y="7232426"/>
          <a:ext cx="12401630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画素数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ナイト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ビジョン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駐車監視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前方衝突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警告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GPS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カメラ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液晶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サイズ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保証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記録媒体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spc="-1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フォーマット</a:t>
                      </a:r>
                      <a:endParaRPr kumimoji="1" lang="en-US" altLang="ja-JP" sz="2000" b="1" spc="-15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フリー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前</a:t>
                      </a:r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画素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△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選択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1.5</a:t>
                      </a: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spc="-1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microSD</a:t>
                      </a:r>
                    </a:p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16GB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638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5127" y="5313743"/>
            <a:ext cx="2803349" cy="15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7882019" y="4013191"/>
            <a:ext cx="3852681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kumimoji="1" lang="en-US" altLang="ja-JP" sz="28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SONY</a:t>
            </a:r>
            <a:r>
              <a:rPr lang="ja-JP" altLang="en-US" sz="28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STARVIS</a:t>
            </a:r>
            <a:r>
              <a:rPr lang="ja-JP" altLang="en-US" sz="28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搭載</a:t>
            </a:r>
            <a:endParaRPr kumimoji="1" lang="ja-JP" altLang="en-US" sz="28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174552" y="4589255"/>
            <a:ext cx="3272116" cy="57432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ja-JP" altLang="en-US" sz="36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夜もキレイに録画</a:t>
            </a:r>
            <a:endParaRPr lang="en-US" altLang="ja-JP" sz="3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1452" y="1903834"/>
            <a:ext cx="17353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運転中も気にならない小型カメラ</a:t>
            </a:r>
            <a:endParaRPr kumimoji="1" lang="en-US" altLang="ja-JP" sz="6000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6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　</a:t>
            </a:r>
            <a:r>
              <a:rPr lang="ja-JP" altLang="en-US" sz="6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昼も夜もキレイに録画</a:t>
            </a:r>
            <a:r>
              <a:rPr lang="ja-JP" altLang="en-US" sz="6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できます</a:t>
            </a:r>
            <a:endParaRPr lang="ja-JP" altLang="en-US" sz="60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7" name="Picture 3" descr="C:\Users\伊藤　那々登\Desktop\資料(提案・送付)\画像素材\K02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79" y="4013191"/>
            <a:ext cx="3004369" cy="30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4500" y="5313742"/>
            <a:ext cx="2803349" cy="15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伊藤　那々登\Desktop\資料(提案・送付)\画像素材\ローバーミニ取り付け①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996" y="2389888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円形吹き出し 24"/>
          <p:cNvSpPr/>
          <p:nvPr/>
        </p:nvSpPr>
        <p:spPr>
          <a:xfrm>
            <a:off x="13174860" y="1993278"/>
            <a:ext cx="2614869" cy="1021220"/>
          </a:xfrm>
          <a:prstGeom prst="wedgeEllipseCallout">
            <a:avLst>
              <a:gd name="adj1" fmla="val 38053"/>
              <a:gd name="adj2" fmla="val 592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3390884" y="230626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装着後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r>
              <a:rPr lang="ja-JP" altLang="en-US" sz="24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すっきり！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Picture 2" descr="C:\Users\伊藤　那々登\Desktop\K01S本体画像(本物) 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4" y="3842826"/>
            <a:ext cx="3325965" cy="33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0" y="1"/>
            <a:ext cx="18284825" cy="1687809"/>
          </a:xfrm>
          <a:prstGeom prst="rect">
            <a:avLst/>
          </a:prstGeom>
          <a:gradFill flip="none" rotWithShape="1">
            <a:gsLst>
              <a:gs pos="0">
                <a:srgbClr val="66FFCC"/>
              </a:gs>
              <a:gs pos="82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i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501452" y="175642"/>
            <a:ext cx="17353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8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UP-SAFETY K02S</a:t>
            </a:r>
            <a:endParaRPr lang="ja-JP" altLang="en-US" sz="8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40816"/>
              </p:ext>
            </p:extLst>
          </p:nvPr>
        </p:nvGraphicFramePr>
        <p:xfrm>
          <a:off x="13142806" y="5000178"/>
          <a:ext cx="471257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390"/>
                <a:gridCol w="1656184"/>
              </a:tblGrid>
              <a:tr h="82809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商品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r"/>
                      <a:endParaRPr kumimoji="1" lang="ja-JP" altLang="en-US" sz="5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400" b="1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kumimoji="1" lang="ja-JP" altLang="en-US" sz="2400" b="1" baseline="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税込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表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64792"/>
              </p:ext>
            </p:extLst>
          </p:nvPr>
        </p:nvGraphicFramePr>
        <p:xfrm>
          <a:off x="13142806" y="7448450"/>
          <a:ext cx="471257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390"/>
                <a:gridCol w="1656184"/>
              </a:tblGrid>
              <a:tr h="82809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取付工賃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　　</a:t>
                      </a:r>
                      <a:r>
                        <a:rPr kumimoji="1" lang="ja-JP" altLang="en-US" sz="2000" b="1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　</a:t>
                      </a:r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r"/>
                      <a:endParaRPr kumimoji="1" lang="ja-JP" altLang="en-US" sz="5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400" b="1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kumimoji="1" lang="ja-JP" altLang="en-US" sz="2400" b="1" baseline="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税込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4759036" y="6800378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/>
              <a:t>＋</a:t>
            </a:r>
            <a:endParaRPr kumimoji="1" lang="ja-JP" altLang="en-US" sz="4400" b="1" dirty="0"/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808353"/>
              </p:ext>
            </p:extLst>
          </p:nvPr>
        </p:nvGraphicFramePr>
        <p:xfrm>
          <a:off x="429444" y="7232426"/>
          <a:ext cx="12401630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画素数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ナイト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ビジョン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駐車監視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前方衝突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警告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GPS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カメラ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液晶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サイズ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保証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記録媒体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spc="-1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フォーマット</a:t>
                      </a:r>
                      <a:endParaRPr kumimoji="1" lang="en-US" altLang="ja-JP" sz="2000" b="1" spc="-15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フリー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前</a:t>
                      </a:r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画素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1.5</a:t>
                      </a: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spc="-1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microSD</a:t>
                      </a:r>
                    </a:p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16GB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638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</a:tr>
            </a:tbl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501452" y="1903834"/>
            <a:ext cx="17353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欲しい機能が詰まった高機能モデル</a:t>
            </a:r>
            <a:endParaRPr kumimoji="1" lang="en-US" altLang="ja-JP" sz="6000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6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　</a:t>
            </a:r>
            <a:r>
              <a:rPr lang="ja-JP" altLang="en-US" sz="6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昼も夜もキレイに録画</a:t>
            </a:r>
            <a:r>
              <a:rPr lang="ja-JP" altLang="en-US" sz="6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できます</a:t>
            </a:r>
            <a:endParaRPr lang="ja-JP" altLang="en-US" sz="60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7" name="Picture 3" descr="C:\Users\伊藤　那々登\Desktop\資料(提案・送付)\画像素材\K02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876" y="3920058"/>
            <a:ext cx="3096344" cy="313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伊藤　那々登\Pictures\Screenshots\スクリーンショット (8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16" y="5263208"/>
            <a:ext cx="3116791" cy="17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7882019" y="4013191"/>
            <a:ext cx="3852681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ja-JP" altLang="en-US" sz="28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駐車監視録画搭載</a:t>
            </a:r>
            <a:endParaRPr kumimoji="1" lang="ja-JP" altLang="en-US" sz="28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8062292" y="4589255"/>
            <a:ext cx="3528392" cy="57432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ja-JP" altLang="en-US" sz="36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当て逃げ・イタズラ対策</a:t>
            </a:r>
            <a:endParaRPr lang="en-US" altLang="ja-JP" sz="3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51" name="Picture 3" descr="C:\Users\伊藤　那々登\Pictures\Screenshots\スクリーンショット (90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068" y="2638028"/>
            <a:ext cx="2502278" cy="20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円形吹き出し 28"/>
          <p:cNvSpPr/>
          <p:nvPr/>
        </p:nvSpPr>
        <p:spPr>
          <a:xfrm>
            <a:off x="13174860" y="1993278"/>
            <a:ext cx="2614869" cy="1021220"/>
          </a:xfrm>
          <a:prstGeom prst="wedgeEllipseCallout">
            <a:avLst>
              <a:gd name="adj1" fmla="val 38053"/>
              <a:gd name="adj2" fmla="val 592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318876" y="228131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GPS</a:t>
            </a:r>
            <a:r>
              <a:rPr kumimoji="1" lang="ja-JP" altLang="en-US" sz="24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機能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搭載！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Picture 2" descr="C:\Users\伊藤　那々登\Downloads\134967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884" y="298395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伊藤　那々登\Desktop\K01S本体画像(本物) 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76" y="3766328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伊藤　那々登\Pictures\Screenshots\スクリーンショット (89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996" y="2736427"/>
            <a:ext cx="3384376" cy="19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0" y="1"/>
            <a:ext cx="18284825" cy="1687809"/>
          </a:xfrm>
          <a:prstGeom prst="rect">
            <a:avLst/>
          </a:prstGeom>
          <a:gradFill flip="none" rotWithShape="1">
            <a:gsLst>
              <a:gs pos="0">
                <a:srgbClr val="66FFCC"/>
              </a:gs>
              <a:gs pos="82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i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501452" y="175642"/>
            <a:ext cx="17353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8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UP-SAFETY K03S</a:t>
            </a:r>
            <a:endParaRPr lang="ja-JP" altLang="en-US" sz="8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85950"/>
              </p:ext>
            </p:extLst>
          </p:nvPr>
        </p:nvGraphicFramePr>
        <p:xfrm>
          <a:off x="13142806" y="5000178"/>
          <a:ext cx="471257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390"/>
                <a:gridCol w="1656184"/>
              </a:tblGrid>
              <a:tr h="82809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商品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r"/>
                      <a:endParaRPr kumimoji="1" lang="ja-JP" altLang="en-US" sz="5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400" b="1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kumimoji="1" lang="ja-JP" altLang="en-US" sz="2400" b="1" baseline="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税込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表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08344"/>
              </p:ext>
            </p:extLst>
          </p:nvPr>
        </p:nvGraphicFramePr>
        <p:xfrm>
          <a:off x="13142806" y="7448450"/>
          <a:ext cx="471257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390"/>
                <a:gridCol w="1656184"/>
              </a:tblGrid>
              <a:tr h="82809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取付工賃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　　</a:t>
                      </a:r>
                      <a:r>
                        <a:rPr kumimoji="1" lang="ja-JP" altLang="en-US" sz="2000" b="1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　</a:t>
                      </a:r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r"/>
                      <a:endParaRPr kumimoji="1" lang="ja-JP" altLang="en-US" sz="5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400" b="1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kumimoji="1" lang="ja-JP" altLang="en-US" sz="2400" b="1" baseline="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税込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4759036" y="6800378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/>
              <a:t>＋</a:t>
            </a:r>
            <a:endParaRPr kumimoji="1" lang="ja-JP" altLang="en-US" sz="4400" b="1" dirty="0"/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32946"/>
              </p:ext>
            </p:extLst>
          </p:nvPr>
        </p:nvGraphicFramePr>
        <p:xfrm>
          <a:off x="429444" y="7232426"/>
          <a:ext cx="12401630" cy="181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</a:tblGrid>
              <a:tr h="8128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画素数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ナイト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ビジョン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駐車監視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前方衝突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警告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GPS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カメラ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液晶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サイズ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保証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記録媒体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spc="-1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フォーマット</a:t>
                      </a:r>
                      <a:endParaRPr kumimoji="1" lang="en-US" altLang="ja-JP" sz="2000" b="1" spc="-15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フリー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</a:tr>
              <a:tr h="98733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前</a:t>
                      </a:r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400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後</a:t>
                      </a:r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画素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リア</a:t>
                      </a:r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1.5</a:t>
                      </a: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spc="-1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microSD</a:t>
                      </a:r>
                    </a:p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16GB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638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</a:tr>
            </a:tbl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501452" y="1903834"/>
            <a:ext cx="17353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性能を重視した 小型の</a:t>
            </a:r>
            <a:r>
              <a:rPr lang="en-US" altLang="ja-JP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カメラモデル</a:t>
            </a:r>
            <a:endParaRPr kumimoji="1" lang="en-US" altLang="ja-JP" sz="6000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6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　</a:t>
            </a:r>
            <a:r>
              <a:rPr lang="ja-JP" altLang="en-US" sz="6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後ろの映像を録画できます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7442595" y="3797317"/>
            <a:ext cx="2980170" cy="3316781"/>
            <a:chOff x="8753737" y="3797317"/>
            <a:chExt cx="2980170" cy="3316781"/>
          </a:xfrm>
        </p:grpSpPr>
        <p:pic>
          <p:nvPicPr>
            <p:cNvPr id="3078" name="Picture 6" descr="C:\Users\伊藤　那々登\Pictures\Screenshots\図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2086" y="3797317"/>
              <a:ext cx="1621329" cy="3308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168644">
              <a:off x="8753737" y="5205796"/>
              <a:ext cx="2980170" cy="1908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テキスト ボックス 30"/>
          <p:cNvSpPr txBox="1"/>
          <p:nvPr/>
        </p:nvSpPr>
        <p:spPr>
          <a:xfrm>
            <a:off x="9502452" y="426093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無線</a:t>
            </a:r>
            <a:r>
              <a:rPr kumimoji="1" lang="en-US" altLang="ja-JP" sz="2800" b="1" dirty="0" smtClean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LAN</a:t>
            </a:r>
            <a:r>
              <a:rPr kumimoji="1" lang="ja-JP" altLang="en-US" sz="2800" b="1" dirty="0" smtClean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機能搭載</a:t>
            </a:r>
            <a:endParaRPr kumimoji="1" lang="ja-JP" altLang="en-US" sz="2800" b="1" dirty="0">
              <a:solidFill>
                <a:srgbClr val="00B0F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V="1">
            <a:off x="9558669" y="4788255"/>
            <a:ext cx="2970962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9558668" y="4928170"/>
            <a:ext cx="30963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お手持ちのスマートフォンやタブレットと連動。</a:t>
            </a:r>
            <a:endParaRPr kumimoji="1" lang="en-US" altLang="ja-JP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 smtClean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動画</a:t>
            </a:r>
            <a:r>
              <a:rPr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再生</a:t>
            </a:r>
            <a:r>
              <a:rPr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や保存が外出先でも簡単にできます。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389884" y="5343351"/>
            <a:ext cx="15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リヤカメラ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079" name="Picture 7" descr="C:\Users\伊藤　那々登\Downloads\nc11988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0317" y="4576351"/>
            <a:ext cx="1592943" cy="159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円形吹き出し 43"/>
          <p:cNvSpPr/>
          <p:nvPr/>
        </p:nvSpPr>
        <p:spPr>
          <a:xfrm>
            <a:off x="13186137" y="1993278"/>
            <a:ext cx="2614869" cy="1021220"/>
          </a:xfrm>
          <a:prstGeom prst="wedgeEllipseCallout">
            <a:avLst>
              <a:gd name="adj1" fmla="val 38053"/>
              <a:gd name="adj2" fmla="val 592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3402161" y="228131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駐車監視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搭載！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6" name="Picture 2" descr="C:\Users\伊藤　那々登\Desktop\K01S本体画像(本物) 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76" y="3766328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テキスト ボックス 38"/>
          <p:cNvSpPr txBox="1"/>
          <p:nvPr/>
        </p:nvSpPr>
        <p:spPr>
          <a:xfrm>
            <a:off x="357436" y="402400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フロント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カメラ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50" name="Picture 2" descr="C:\Users\伊藤　那々登\Desktop\資料(提案・送付)\画像素材\UP-K03リア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884" y="5746282"/>
            <a:ext cx="1991194" cy="11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伊藤　那々登\Pictures\Screenshots\スクリーンショット (89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996" y="2736427"/>
            <a:ext cx="3384376" cy="19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0" y="1"/>
            <a:ext cx="18284825" cy="1687809"/>
          </a:xfrm>
          <a:prstGeom prst="rect">
            <a:avLst/>
          </a:prstGeom>
          <a:gradFill flip="none" rotWithShape="1">
            <a:gsLst>
              <a:gs pos="0">
                <a:srgbClr val="66FFCC"/>
              </a:gs>
              <a:gs pos="82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i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501452" y="175642"/>
            <a:ext cx="17353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8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UP-SAFETY K04</a:t>
            </a:r>
            <a:endParaRPr lang="ja-JP" altLang="en-US" sz="8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304360"/>
              </p:ext>
            </p:extLst>
          </p:nvPr>
        </p:nvGraphicFramePr>
        <p:xfrm>
          <a:off x="13142806" y="5000178"/>
          <a:ext cx="471257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390"/>
                <a:gridCol w="1656184"/>
              </a:tblGrid>
              <a:tr h="82809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商品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r"/>
                      <a:endParaRPr kumimoji="1" lang="ja-JP" altLang="en-US" sz="5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400" b="1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kumimoji="1" lang="ja-JP" altLang="en-US" sz="2400" b="1" baseline="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税込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表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70373"/>
              </p:ext>
            </p:extLst>
          </p:nvPr>
        </p:nvGraphicFramePr>
        <p:xfrm>
          <a:off x="13142806" y="7448450"/>
          <a:ext cx="471257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390"/>
                <a:gridCol w="1656184"/>
              </a:tblGrid>
              <a:tr h="82809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取付工賃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　　</a:t>
                      </a:r>
                      <a:r>
                        <a:rPr kumimoji="1" lang="ja-JP" altLang="en-US" sz="2000" b="1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　</a:t>
                      </a:r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r"/>
                      <a:endParaRPr kumimoji="1" lang="ja-JP" altLang="en-US" sz="5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400" b="1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kumimoji="1" lang="ja-JP" altLang="en-US" sz="2400" b="1" baseline="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税込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4759036" y="6800378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/>
              <a:t>＋</a:t>
            </a:r>
            <a:endParaRPr kumimoji="1" lang="ja-JP" altLang="en-US" sz="4400" b="1" dirty="0"/>
          </a:p>
        </p:txBody>
      </p:sp>
      <p:pic>
        <p:nvPicPr>
          <p:cNvPr id="18" name="図 1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D84985C8-A48E-4492-A70A-18DCF7190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884" y="5792266"/>
            <a:ext cx="1800200" cy="111031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24" y="4108131"/>
            <a:ext cx="3007626" cy="225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68644">
            <a:off x="7449906" y="5217153"/>
            <a:ext cx="2980170" cy="190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9646468" y="426093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2FC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タッチパネル操作</a:t>
            </a:r>
            <a:endParaRPr kumimoji="1" lang="ja-JP" altLang="en-US" sz="2800" b="1" dirty="0">
              <a:solidFill>
                <a:srgbClr val="FF2FCD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9756059" y="4788255"/>
            <a:ext cx="275493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9702685" y="492817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直感的</a:t>
            </a:r>
            <a:r>
              <a:rPr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な操作が可能に</a:t>
            </a:r>
            <a:endParaRPr lang="en-US" altLang="ja-JP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なっており、細かい操作が苦手な方にもオススメです。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円形吹き出し 27"/>
          <p:cNvSpPr/>
          <p:nvPr/>
        </p:nvSpPr>
        <p:spPr>
          <a:xfrm>
            <a:off x="13186137" y="1993278"/>
            <a:ext cx="2614869" cy="1021220"/>
          </a:xfrm>
          <a:prstGeom prst="wedgeEllipseCallout">
            <a:avLst>
              <a:gd name="adj1" fmla="val 38053"/>
              <a:gd name="adj2" fmla="val 592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3402161" y="228131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駐車監視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搭載！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074" name="Picture 2" descr="C:\Users\伊藤　那々登\Desktop\K04本体画像(本物) 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0" y="3682916"/>
            <a:ext cx="3891748" cy="362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040974"/>
              </p:ext>
            </p:extLst>
          </p:nvPr>
        </p:nvGraphicFramePr>
        <p:xfrm>
          <a:off x="429444" y="7232426"/>
          <a:ext cx="12401630" cy="1833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画素数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ナイト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ビジョン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駐車監視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前方衝突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警告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GPS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カメラ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液晶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サイズ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保証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記録媒体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spc="-1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フォーマット</a:t>
                      </a:r>
                      <a:endParaRPr kumimoji="1" lang="en-US" altLang="ja-JP" sz="2000" b="1" spc="-15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フリー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前</a:t>
                      </a:r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後</a:t>
                      </a:r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画素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リヤ</a:t>
                      </a:r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2.4</a:t>
                      </a: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spc="-1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microSD</a:t>
                      </a:r>
                    </a:p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16GB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638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</a:tr>
            </a:tbl>
          </a:graphicData>
        </a:graphic>
      </p:graphicFrame>
      <p:sp>
        <p:nvSpPr>
          <p:cNvPr id="34" name="テキスト ボックス 33"/>
          <p:cNvSpPr txBox="1"/>
          <p:nvPr/>
        </p:nvSpPr>
        <p:spPr>
          <a:xfrm>
            <a:off x="357436" y="402400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フロント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カメラ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1452" y="1903834"/>
            <a:ext cx="17353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操作がカンタン </a:t>
            </a:r>
            <a:r>
              <a:rPr kumimoji="1" lang="ja-JP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夜も鮮明な</a:t>
            </a:r>
            <a:r>
              <a:rPr kumimoji="1" lang="en-US" altLang="ja-JP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カメラモデル</a:t>
            </a:r>
            <a:endParaRPr kumimoji="1" lang="en-US" altLang="ja-JP" sz="6000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6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　後ろの映像を録画できます</a:t>
            </a:r>
            <a:endParaRPr kumimoji="1" lang="ja-JP" altLang="en-US" sz="60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389884" y="5343351"/>
            <a:ext cx="15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リヤカメラ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0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0" y="1"/>
            <a:ext cx="18284825" cy="1687809"/>
          </a:xfrm>
          <a:prstGeom prst="rect">
            <a:avLst/>
          </a:prstGeom>
          <a:gradFill flip="none" rotWithShape="1">
            <a:gsLst>
              <a:gs pos="0">
                <a:srgbClr val="66FFCC"/>
              </a:gs>
              <a:gs pos="82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i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501452" y="175642"/>
            <a:ext cx="17353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8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UP-SAFETY K/R</a:t>
            </a:r>
            <a:endParaRPr lang="ja-JP" altLang="en-US" sz="8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2194"/>
              </p:ext>
            </p:extLst>
          </p:nvPr>
        </p:nvGraphicFramePr>
        <p:xfrm>
          <a:off x="13142806" y="5000178"/>
          <a:ext cx="471257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390"/>
                <a:gridCol w="1656184"/>
              </a:tblGrid>
              <a:tr h="82809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商品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r"/>
                      <a:endParaRPr kumimoji="1" lang="ja-JP" altLang="en-US" sz="5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400" b="1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kumimoji="1" lang="ja-JP" altLang="en-US" sz="2400" b="1" baseline="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税込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表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855616"/>
              </p:ext>
            </p:extLst>
          </p:nvPr>
        </p:nvGraphicFramePr>
        <p:xfrm>
          <a:off x="13142806" y="7448450"/>
          <a:ext cx="471257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390"/>
                <a:gridCol w="1656184"/>
              </a:tblGrid>
              <a:tr h="82809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取付工賃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　　</a:t>
                      </a:r>
                      <a:r>
                        <a:rPr kumimoji="1" lang="ja-JP" altLang="en-US" sz="2000" b="1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　</a:t>
                      </a:r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r"/>
                      <a:endParaRPr kumimoji="1" lang="ja-JP" altLang="en-US" sz="5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400" b="1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kumimoji="1" lang="ja-JP" altLang="en-US" sz="2400" b="1" baseline="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税込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4759036" y="6800378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/>
              <a:t>＋</a:t>
            </a:r>
            <a:endParaRPr kumimoji="1" lang="ja-JP" altLang="en-US" sz="4400" b="1" dirty="0"/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153189"/>
              </p:ext>
            </p:extLst>
          </p:nvPr>
        </p:nvGraphicFramePr>
        <p:xfrm>
          <a:off x="429444" y="7232426"/>
          <a:ext cx="12401630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画素数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ナイト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ビジョン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駐車監視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前方衝突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警告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GPS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カメラ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液晶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サイズ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保証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記録媒体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spc="-1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フォーマット</a:t>
                      </a:r>
                      <a:endParaRPr kumimoji="1" lang="en-US" altLang="ja-JP" sz="2000" b="1" spc="-15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フリー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前</a:t>
                      </a:r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画素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リヤ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のみ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なし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spc="-1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microSD</a:t>
                      </a:r>
                    </a:p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8GB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638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</a:tr>
            </a:tbl>
          </a:graphicData>
        </a:graphic>
      </p:graphicFrame>
      <p:sp>
        <p:nvSpPr>
          <p:cNvPr id="37" name="テキスト ボックス 36"/>
          <p:cNvSpPr txBox="1"/>
          <p:nvPr/>
        </p:nvSpPr>
        <p:spPr>
          <a:xfrm>
            <a:off x="10078516" y="4566707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2FC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緊急保存ボタン</a:t>
            </a:r>
            <a:endParaRPr kumimoji="1" lang="ja-JP" altLang="en-US" sz="2800" b="1" dirty="0">
              <a:solidFill>
                <a:srgbClr val="FF2FCD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10059882" y="5089927"/>
            <a:ext cx="2754938" cy="4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10078516" y="5233943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ボタンを押した少し前の瞬間から、</a:t>
            </a:r>
            <a:r>
              <a:rPr kumimoji="1" lang="en-US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秒の間動画が保護されます。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1452" y="1903834"/>
            <a:ext cx="17353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煽り運転や追突への不安をこれで解消</a:t>
            </a:r>
            <a:endParaRPr kumimoji="1" lang="en-US" altLang="ja-JP" sz="6000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6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　後ろにカメラを追加できます</a:t>
            </a:r>
            <a:endParaRPr kumimoji="1" lang="ja-JP" altLang="en-US" sz="60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098" name="Picture 2" descr="C:\Users\伊藤　那々登\Desktop\資料(提案・送付)\画像素材\HP用画像\緊急保存ボタン(KR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48" y="4496122"/>
            <a:ext cx="3151212" cy="19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テキスト ボックス 31"/>
          <p:cNvSpPr txBox="1"/>
          <p:nvPr/>
        </p:nvSpPr>
        <p:spPr>
          <a:xfrm>
            <a:off x="717476" y="413608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リヤカメラ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専用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101" name="Picture 5" descr="C:\Users\伊藤　那々登\Desktop\資料(提案・送付)\画像素材\HP改修用素材\ダウンロード (1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1" y="4712146"/>
            <a:ext cx="3168353" cy="224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伊藤　那々登\Pictures\Screenshots\スクリーンショット (9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336" y="2695922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円形吹き出し 34"/>
          <p:cNvSpPr/>
          <p:nvPr/>
        </p:nvSpPr>
        <p:spPr>
          <a:xfrm>
            <a:off x="13186137" y="1993278"/>
            <a:ext cx="2614869" cy="1021220"/>
          </a:xfrm>
          <a:prstGeom prst="wedgeEllipseCallout">
            <a:avLst>
              <a:gd name="adj1" fmla="val 38053"/>
              <a:gd name="adj2" fmla="val 592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3318876" y="228131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リアを鮮明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に撮影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106" name="Picture 10" descr="C:\Users\伊藤　那々登\Pictures\Screenshots\ダイハツ　ムーヴ 取り付け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71" y="4928170"/>
            <a:ext cx="3285183" cy="19449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3669804" y="456813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↓お取り付けイメージ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5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0" y="1"/>
            <a:ext cx="18284825" cy="1687809"/>
          </a:xfrm>
          <a:prstGeom prst="rect">
            <a:avLst/>
          </a:prstGeom>
          <a:gradFill flip="none" rotWithShape="1">
            <a:gsLst>
              <a:gs pos="0">
                <a:srgbClr val="66FFCC"/>
              </a:gs>
              <a:gs pos="82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i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501452" y="175642"/>
            <a:ext cx="17353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8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UP-SAFETY </a:t>
            </a:r>
            <a:r>
              <a:rPr lang="en-US" altLang="ja-JP" sz="8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K</a:t>
            </a:r>
            <a:r>
              <a:rPr lang="en-US" altLang="ja-JP" sz="8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360</a:t>
            </a:r>
            <a:endParaRPr lang="ja-JP" altLang="en-US" sz="8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952266"/>
              </p:ext>
            </p:extLst>
          </p:nvPr>
        </p:nvGraphicFramePr>
        <p:xfrm>
          <a:off x="13142806" y="5000178"/>
          <a:ext cx="471257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390"/>
                <a:gridCol w="1656184"/>
              </a:tblGrid>
              <a:tr h="82809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商品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r"/>
                      <a:endParaRPr kumimoji="1" lang="ja-JP" altLang="en-US" sz="5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400" b="1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kumimoji="1" lang="ja-JP" altLang="en-US" sz="2400" b="1" baseline="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税込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表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75569"/>
              </p:ext>
            </p:extLst>
          </p:nvPr>
        </p:nvGraphicFramePr>
        <p:xfrm>
          <a:off x="13142806" y="7448450"/>
          <a:ext cx="471257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390"/>
                <a:gridCol w="1656184"/>
              </a:tblGrid>
              <a:tr h="82809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取付工賃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　　</a:t>
                      </a:r>
                      <a:r>
                        <a:rPr kumimoji="1" lang="ja-JP" altLang="en-US" sz="2000" b="1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　</a:t>
                      </a:r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r"/>
                      <a:endParaRPr kumimoji="1" lang="ja-JP" altLang="en-US" sz="5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400" b="1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kumimoji="1" lang="ja-JP" altLang="en-US" sz="2400" b="1" baseline="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税込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4759036" y="6800378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/>
              <a:t>＋</a:t>
            </a:r>
            <a:endParaRPr kumimoji="1" lang="ja-JP" altLang="en-US" sz="4400" b="1" dirty="0"/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306603"/>
              </p:ext>
            </p:extLst>
          </p:nvPr>
        </p:nvGraphicFramePr>
        <p:xfrm>
          <a:off x="429444" y="7232426"/>
          <a:ext cx="12401630" cy="1833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  <a:gridCol w="1240163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画素数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ナイト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ビジョン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駐車監視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前方衝突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警告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GPS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カメラ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液晶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サイズ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保証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記録媒体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spc="-1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フォーマット</a:t>
                      </a:r>
                      <a:endParaRPr kumimoji="1" lang="en-US" altLang="ja-JP" sz="2000" b="1" spc="-15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フリー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E894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前</a:t>
                      </a:r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400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後</a:t>
                      </a:r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画素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△</a:t>
                      </a:r>
                      <a:endParaRPr kumimoji="1" lang="en-US" altLang="ja-JP" sz="2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選択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2.0</a:t>
                      </a: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spc="-1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microSD</a:t>
                      </a:r>
                    </a:p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32GB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638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AEA"/>
                    </a:solidFill>
                  </a:tcPr>
                </a:tc>
              </a:tr>
            </a:tbl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501452" y="1903834"/>
            <a:ext cx="17353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幅寄せや車内のトラブル等にも対応</a:t>
            </a:r>
            <a:endParaRPr kumimoji="1" lang="en-US" altLang="ja-JP" sz="6000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6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　</a:t>
            </a:r>
            <a:r>
              <a:rPr lang="ja-JP" altLang="en-US" sz="6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前・横・車内</a:t>
            </a:r>
            <a:r>
              <a:rPr lang="ja-JP" altLang="en-US" sz="6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6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録画</a:t>
            </a:r>
            <a:r>
              <a:rPr lang="ja-JP" altLang="en-US" sz="60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が出来ます</a:t>
            </a:r>
            <a:endParaRPr kumimoji="1" lang="ja-JP" altLang="en-US" sz="60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8336" y="2695922"/>
            <a:ext cx="3456384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円形吹き出し 34"/>
          <p:cNvSpPr/>
          <p:nvPr/>
        </p:nvSpPr>
        <p:spPr>
          <a:xfrm>
            <a:off x="13186137" y="1993278"/>
            <a:ext cx="2614869" cy="1021220"/>
          </a:xfrm>
          <a:prstGeom prst="wedgeEllipseCallout">
            <a:avLst>
              <a:gd name="adj1" fmla="val 38053"/>
              <a:gd name="adj2" fmla="val 592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3318876" y="228131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リア</a:t>
            </a:r>
            <a:r>
              <a:rPr lang="ja-JP" altLang="en-US" sz="24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カメラ</a:t>
            </a:r>
            <a:r>
              <a:rPr kumimoji="1"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オプション有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89884" y="5343351"/>
            <a:ext cx="15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リヤカメラ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7436" y="402400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フロント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カメラ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63" y="5254780"/>
            <a:ext cx="3583433" cy="188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7882019" y="4013191"/>
            <a:ext cx="3852681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専用ビュワー付き</a:t>
            </a:r>
            <a:endParaRPr lang="ja-JP" altLang="en-US" sz="28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558236" y="4589255"/>
            <a:ext cx="4464496" cy="57432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ja-JP" altLang="en-US" sz="36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四画面モードで全方向を確認</a:t>
            </a:r>
            <a:endParaRPr lang="en-US" altLang="ja-JP" sz="3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7" name="Picture 3" descr="C:\Users\伊藤　那々登\Desktop\資料(提案・送付)\画像素材\HP用画像\本体画像\UP-K36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24" y="3684277"/>
            <a:ext cx="3553985" cy="355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伊藤　那々登\Desktop\資料(提案・送付)\画像素材\HP用画像\本体画像\UP-K360リア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32" y="5864274"/>
            <a:ext cx="15240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r="18642"/>
          <a:stretch/>
        </p:blipFill>
        <p:spPr bwMode="auto">
          <a:xfrm>
            <a:off x="6822455" y="5254780"/>
            <a:ext cx="2120900" cy="188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13174860" y="4139931"/>
            <a:ext cx="3001117" cy="716231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>
                <a:gd name="adj" fmla="val 75999"/>
              </a:avLst>
            </a:prstTxWarp>
            <a:spAutoFit/>
          </a:bodyPr>
          <a:lstStyle/>
          <a:p>
            <a:r>
              <a:rPr lang="ja-JP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後方の録画も可能</a:t>
            </a:r>
            <a:endParaRPr lang="ja-JP" altLang="en-US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51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5850</TotalTime>
  <Words>508</Words>
  <Application>Microsoft Office PowerPoint</Application>
  <PresentationFormat>ユーザー設定</PresentationFormat>
  <Paragraphs>259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村　武俊</dc:creator>
  <cp:lastModifiedBy>伊藤　那々登</cp:lastModifiedBy>
  <cp:revision>117</cp:revision>
  <cp:lastPrinted>2019-11-25T05:05:40Z</cp:lastPrinted>
  <dcterms:created xsi:type="dcterms:W3CDTF">2016-06-10T01:07:14Z</dcterms:created>
  <dcterms:modified xsi:type="dcterms:W3CDTF">2020-01-16T12:00:17Z</dcterms:modified>
</cp:coreProperties>
</file>